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0" r:id="rId4"/>
    <p:sldId id="271" r:id="rId5"/>
    <p:sldId id="265" r:id="rId6"/>
    <p:sldId id="266" r:id="rId7"/>
    <p:sldId id="26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8A51-B798-4F8F-8923-320A9C27FA04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9245-F6D4-4188-A64A-B4B7508E51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Octobre.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ème 1: Les plantes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 2: Des plantes de toutes sortes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 rappeler des notions acquises en classe.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(Savoir que les plantes ont des formes diff</a:t>
            </a:r>
            <a:r>
              <a:rPr lang="en-US" sz="3200" dirty="0" smtClean="0">
                <a:latin typeface="Times New Roman"/>
                <a:cs typeface="Times New Roman"/>
              </a:rPr>
              <a:t>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rentes.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Elles se ressemblent par leur structure: tige/tronc, feuilles, racines.)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Comprendre le contenu de ce power point.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Aucun mot n’est demandé en dictée.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127" t="14583" r="17423" b="15625"/>
          <a:stretch>
            <a:fillRect/>
          </a:stretch>
        </p:blipFill>
        <p:spPr bwMode="auto">
          <a:xfrm>
            <a:off x="381000" y="1066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609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arbres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n’ont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4056" t="18750" r="12152" b="7292"/>
          <a:stretch>
            <a:fillRect/>
          </a:stretch>
        </p:blipFill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470" t="20833" r="13324" b="10417"/>
          <a:stretch>
            <a:fillRect/>
          </a:stretch>
        </p:blipFill>
        <p:spPr bwMode="auto">
          <a:xfrm>
            <a:off x="381000" y="8382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056" t="19792" r="18009" b="8333"/>
          <a:stretch>
            <a:fillRect/>
          </a:stretch>
        </p:blipFill>
        <p:spPr bwMode="auto">
          <a:xfrm>
            <a:off x="457200" y="914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4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2022-10-13T14:37:46Z</dcterms:created>
  <dcterms:modified xsi:type="dcterms:W3CDTF">2024-10-27T16:50:56Z</dcterms:modified>
</cp:coreProperties>
</file>